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7" r:id="rId2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418" y="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24027-20B5-4E7C-8CCB-B0C810C14AAC}" type="datetimeFigureOut">
              <a:rPr kumimoji="1" lang="ja-JP" altLang="en-US" smtClean="0"/>
              <a:t>2025/7/31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1CC85-489C-42DA-A700-322C5A45FE8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194905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24027-20B5-4E7C-8CCB-B0C810C14AAC}" type="datetimeFigureOut">
              <a:rPr kumimoji="1" lang="ja-JP" altLang="en-US" smtClean="0"/>
              <a:t>2025/7/31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1CC85-489C-42DA-A700-322C5A45FE8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845251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24027-20B5-4E7C-8CCB-B0C810C14AAC}" type="datetimeFigureOut">
              <a:rPr kumimoji="1" lang="ja-JP" altLang="en-US" smtClean="0"/>
              <a:t>2025/7/31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1CC85-489C-42DA-A700-322C5A45FE8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70417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24027-20B5-4E7C-8CCB-B0C810C14AAC}" type="datetimeFigureOut">
              <a:rPr kumimoji="1" lang="ja-JP" altLang="en-US" smtClean="0"/>
              <a:t>2025/7/31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1CC85-489C-42DA-A700-322C5A45FE8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011440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24027-20B5-4E7C-8CCB-B0C810C14AAC}" type="datetimeFigureOut">
              <a:rPr kumimoji="1" lang="ja-JP" altLang="en-US" smtClean="0"/>
              <a:t>2025/7/31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1CC85-489C-42DA-A700-322C5A45FE8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543323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24027-20B5-4E7C-8CCB-B0C810C14AAC}" type="datetimeFigureOut">
              <a:rPr kumimoji="1" lang="ja-JP" altLang="en-US" smtClean="0"/>
              <a:t>2025/7/31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1CC85-489C-42DA-A700-322C5A45FE8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726661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24027-20B5-4E7C-8CCB-B0C810C14AAC}" type="datetimeFigureOut">
              <a:rPr kumimoji="1" lang="ja-JP" altLang="en-US" smtClean="0"/>
              <a:t>2025/7/31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1CC85-489C-42DA-A700-322C5A45FE8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488937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24027-20B5-4E7C-8CCB-B0C810C14AAC}" type="datetimeFigureOut">
              <a:rPr kumimoji="1" lang="ja-JP" altLang="en-US" smtClean="0"/>
              <a:t>2025/7/31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1CC85-489C-42DA-A700-322C5A45FE8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463648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24027-20B5-4E7C-8CCB-B0C810C14AAC}" type="datetimeFigureOut">
              <a:rPr kumimoji="1" lang="ja-JP" altLang="en-US" smtClean="0"/>
              <a:t>2025/7/31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1CC85-489C-42DA-A700-322C5A45FE8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431079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24027-20B5-4E7C-8CCB-B0C810C14AAC}" type="datetimeFigureOut">
              <a:rPr kumimoji="1" lang="ja-JP" altLang="en-US" smtClean="0"/>
              <a:t>2025/7/31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1CC85-489C-42DA-A700-322C5A45FE8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28620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24027-20B5-4E7C-8CCB-B0C810C14AAC}" type="datetimeFigureOut">
              <a:rPr kumimoji="1" lang="ja-JP" altLang="en-US" smtClean="0"/>
              <a:t>2025/7/31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1CC85-489C-42DA-A700-322C5A45FE8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80400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624027-20B5-4E7C-8CCB-B0C810C14AAC}" type="datetimeFigureOut">
              <a:rPr kumimoji="1" lang="ja-JP" altLang="en-US" smtClean="0"/>
              <a:t>2025/7/31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01CC85-489C-42DA-A700-322C5A45FE8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732849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1C6BB88A-40A1-C998-4491-BCCB65C2F174}"/>
              </a:ext>
            </a:extLst>
          </p:cNvPr>
          <p:cNvSpPr txBox="1"/>
          <p:nvPr/>
        </p:nvSpPr>
        <p:spPr>
          <a:xfrm>
            <a:off x="1028343" y="400050"/>
            <a:ext cx="4185761" cy="46166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kumimoji="1" lang="ja-JP" altLang="en-US" sz="2400" dirty="0"/>
              <a:t>のぼり旗、店頭幕　デザイン</a:t>
            </a:r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29FF4EA5-5AEE-473E-2A54-04FE332A4DB9}"/>
              </a:ext>
            </a:extLst>
          </p:cNvPr>
          <p:cNvSpPr txBox="1"/>
          <p:nvPr/>
        </p:nvSpPr>
        <p:spPr>
          <a:xfrm>
            <a:off x="433289" y="7598754"/>
            <a:ext cx="206178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dirty="0"/>
              <a:t>レギュラーのぼり</a:t>
            </a:r>
            <a:endParaRPr kumimoji="1" lang="en-US" altLang="ja-JP" dirty="0"/>
          </a:p>
          <a:p>
            <a:pPr algn="ctr"/>
            <a:r>
              <a:rPr kumimoji="1" lang="en-US" altLang="ja-JP" dirty="0"/>
              <a:t>W600mm*1800mm</a:t>
            </a:r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140FE882-9A1A-EFBC-42C2-FB3E345E0EF7}"/>
              </a:ext>
            </a:extLst>
          </p:cNvPr>
          <p:cNvSpPr txBox="1"/>
          <p:nvPr/>
        </p:nvSpPr>
        <p:spPr>
          <a:xfrm>
            <a:off x="3822927" y="8318754"/>
            <a:ext cx="206178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dirty="0"/>
              <a:t>縦長　店頭幕</a:t>
            </a:r>
            <a:endParaRPr kumimoji="1" lang="en-US" altLang="ja-JP" dirty="0"/>
          </a:p>
          <a:p>
            <a:pPr algn="ctr"/>
            <a:r>
              <a:rPr kumimoji="1" lang="en-US" altLang="ja-JP" dirty="0"/>
              <a:t>W900mm*2000mm</a:t>
            </a:r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AEB44E15-BAB3-9EAE-A629-6080381873D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1588" y="990234"/>
            <a:ext cx="2160000" cy="6480000"/>
          </a:xfrm>
          <a:prstGeom prst="rect">
            <a:avLst/>
          </a:prstGeom>
        </p:spPr>
      </p:pic>
      <p:pic>
        <p:nvPicPr>
          <p:cNvPr id="8" name="図 7">
            <a:extLst>
              <a:ext uri="{FF2B5EF4-FFF2-40B4-BE49-F238E27FC236}">
                <a16:creationId xmlns:a16="http://schemas.microsoft.com/office/drawing/2014/main" id="{144A3F38-9B73-E300-509A-BDEB577E8B4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66107" y="940915"/>
            <a:ext cx="3240305" cy="72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455578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125</TotalTime>
  <Words>14</Words>
  <Application>Microsoft Office PowerPoint</Application>
  <PresentationFormat>A4 210 x 297 mm</PresentationFormat>
  <Paragraphs>5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陽 佐久間</dc:creator>
  <cp:lastModifiedBy>陽 佐久間</cp:lastModifiedBy>
  <cp:revision>8</cp:revision>
  <dcterms:created xsi:type="dcterms:W3CDTF">2025-05-25T11:02:11Z</dcterms:created>
  <dcterms:modified xsi:type="dcterms:W3CDTF">2025-07-31T11:36:30Z</dcterms:modified>
</cp:coreProperties>
</file>